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1720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2D525-DB35-8A49-9435-8D6EB1B99338}" type="datetimeFigureOut">
              <a:rPr lang="en-US" smtClean="0"/>
              <a:t>2/26/12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5FB95-5C07-C545-ABE0-B871DCEE7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5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FB95-5C07-C545-ABE0-B871DCEE77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95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FB95-5C07-C545-ABE0-B871DCEE77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132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February 26,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February 26,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é</a:t>
            </a:r>
            <a:r>
              <a:rPr lang="en-US" dirty="0" err="1" smtClean="0"/>
              <a:t>DOUARD</a:t>
            </a:r>
            <a:r>
              <a:rPr lang="en-US" dirty="0" smtClean="0"/>
              <a:t> MANET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Projet</a:t>
            </a:r>
            <a:r>
              <a:rPr lang="en-US" dirty="0" smtClean="0"/>
              <a:t> par Justin Dill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74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Vue</a:t>
            </a:r>
            <a:r>
              <a:rPr lang="en-US" dirty="0" smtClean="0"/>
              <a:t> </a:t>
            </a:r>
            <a:r>
              <a:rPr lang="en-US" dirty="0" err="1" smtClean="0"/>
              <a:t>D’ensemble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659" y="1100628"/>
            <a:ext cx="5048198" cy="3579849"/>
          </a:xfrm>
        </p:spPr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Manet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un des </a:t>
            </a:r>
            <a:r>
              <a:rPr lang="en-US" dirty="0" err="1" smtClean="0"/>
              <a:t>peintres</a:t>
            </a:r>
            <a:r>
              <a:rPr lang="en-US" dirty="0" smtClean="0"/>
              <a:t> le plus </a:t>
            </a:r>
            <a:r>
              <a:rPr lang="en-US" dirty="0" err="1" smtClean="0"/>
              <a:t>celebr</a:t>
            </a:r>
            <a:r>
              <a:rPr lang="en-US" dirty="0" err="1" smtClean="0"/>
              <a:t>é</a:t>
            </a:r>
            <a:r>
              <a:rPr lang="en-US" dirty="0" smtClean="0"/>
              <a:t> en France.</a:t>
            </a:r>
          </a:p>
          <a:p>
            <a:r>
              <a:rPr lang="en-US" dirty="0" smtClean="0"/>
              <a:t>-Il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appelé</a:t>
            </a:r>
            <a:r>
              <a:rPr lang="en-US" dirty="0" smtClean="0"/>
              <a:t> “le </a:t>
            </a:r>
            <a:r>
              <a:rPr lang="en-US" dirty="0" err="1" smtClean="0"/>
              <a:t>père</a:t>
            </a:r>
            <a:r>
              <a:rPr lang="en-US" dirty="0" smtClean="0"/>
              <a:t> </a:t>
            </a:r>
            <a:r>
              <a:rPr lang="en-US" dirty="0" err="1" smtClean="0"/>
              <a:t>d’impressionisme</a:t>
            </a:r>
            <a:r>
              <a:rPr lang="en-US" dirty="0" smtClean="0"/>
              <a:t>” par </a:t>
            </a:r>
            <a:r>
              <a:rPr lang="en-US" dirty="0" err="1" smtClean="0"/>
              <a:t>beacoup</a:t>
            </a:r>
            <a:r>
              <a:rPr lang="en-US" dirty="0"/>
              <a:t> </a:t>
            </a:r>
            <a:r>
              <a:rPr lang="en-US" dirty="0" err="1" smtClean="0"/>
              <a:t>d’artistes</a:t>
            </a:r>
            <a:r>
              <a:rPr lang="en-US" dirty="0" smtClean="0"/>
              <a:t> et </a:t>
            </a:r>
            <a:r>
              <a:rPr lang="en-US" dirty="0" err="1" smtClean="0"/>
              <a:t>d’historiens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-Il a </a:t>
            </a:r>
            <a:r>
              <a:rPr lang="en-US" dirty="0" err="1" smtClean="0"/>
              <a:t>révolutionné</a:t>
            </a:r>
            <a:r>
              <a:rPr lang="en-US" dirty="0" smtClean="0"/>
              <a:t> </a:t>
            </a:r>
            <a:r>
              <a:rPr lang="en-US" dirty="0" err="1" smtClean="0"/>
              <a:t>l’art</a:t>
            </a:r>
            <a:r>
              <a:rPr lang="en-US" dirty="0" smtClean="0"/>
              <a:t> pour tout le monde.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857" y="1100628"/>
            <a:ext cx="2880613" cy="357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77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Histoire </a:t>
            </a:r>
            <a:r>
              <a:rPr lang="en-US" dirty="0" err="1" smtClean="0"/>
              <a:t>Bref</a:t>
            </a:r>
            <a:r>
              <a:rPr lang="en-US" dirty="0" smtClean="0"/>
              <a:t> de </a:t>
            </a:r>
            <a:r>
              <a:rPr lang="en-US" dirty="0" err="1" smtClean="0"/>
              <a:t>Manet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2960" y="1100628"/>
            <a:ext cx="5121841" cy="3632503"/>
          </a:xfrm>
        </p:spPr>
        <p:txBody>
          <a:bodyPr/>
          <a:lstStyle/>
          <a:p>
            <a:r>
              <a:rPr lang="en-US" dirty="0"/>
              <a:t>-</a:t>
            </a:r>
            <a:r>
              <a:rPr lang="en-US" dirty="0" err="1" smtClean="0"/>
              <a:t>Manet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n</a:t>
            </a:r>
            <a:r>
              <a:rPr lang="en-US" dirty="0" smtClean="0"/>
              <a:t>é le 23 </a:t>
            </a:r>
            <a:r>
              <a:rPr lang="en-US" dirty="0" err="1" smtClean="0"/>
              <a:t>janvier</a:t>
            </a:r>
            <a:r>
              <a:rPr lang="en-US" dirty="0" smtClean="0"/>
              <a:t> 1832 </a:t>
            </a:r>
            <a:r>
              <a:rPr lang="en-US" dirty="0" err="1" smtClean="0"/>
              <a:t>à</a:t>
            </a:r>
            <a:r>
              <a:rPr lang="en-US" dirty="0" smtClean="0"/>
              <a:t> Paris</a:t>
            </a:r>
          </a:p>
          <a:p>
            <a:pPr marL="0" indent="0"/>
            <a:r>
              <a:rPr lang="en-US" dirty="0" smtClean="0"/>
              <a:t>-Sa </a:t>
            </a:r>
            <a:r>
              <a:rPr lang="en-US" dirty="0" err="1" smtClean="0"/>
              <a:t>famille</a:t>
            </a:r>
            <a:r>
              <a:rPr lang="en-US" dirty="0" smtClean="0"/>
              <a:t>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riche,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mère</a:t>
            </a:r>
            <a:r>
              <a:rPr lang="en-US" dirty="0" smtClean="0"/>
              <a:t> </a:t>
            </a:r>
            <a:r>
              <a:rPr lang="en-US" dirty="0" err="1" smtClean="0"/>
              <a:t>était</a:t>
            </a:r>
            <a:r>
              <a:rPr lang="en-US" dirty="0" smtClean="0"/>
              <a:t> la </a:t>
            </a:r>
            <a:r>
              <a:rPr lang="en-US" dirty="0" err="1" smtClean="0"/>
              <a:t>fille</a:t>
            </a:r>
            <a:r>
              <a:rPr lang="en-US" dirty="0" smtClean="0"/>
              <a:t> d’un </a:t>
            </a:r>
            <a:r>
              <a:rPr lang="en-US" dirty="0" err="1" smtClean="0"/>
              <a:t>monarque</a:t>
            </a:r>
            <a:r>
              <a:rPr lang="en-US" dirty="0" smtClean="0"/>
              <a:t> </a:t>
            </a:r>
            <a:r>
              <a:rPr lang="en-US" dirty="0" err="1" smtClean="0"/>
              <a:t>suédois</a:t>
            </a:r>
            <a:r>
              <a:rPr lang="en-US" dirty="0" smtClean="0"/>
              <a:t>.</a:t>
            </a:r>
            <a:endParaRPr lang="en-US" dirty="0"/>
          </a:p>
          <a:p>
            <a:pPr marL="0" indent="0"/>
            <a:r>
              <a:rPr lang="en-US" dirty="0" smtClean="0"/>
              <a:t>-Son </a:t>
            </a:r>
            <a:r>
              <a:rPr lang="en-US" dirty="0" err="1" smtClean="0"/>
              <a:t>père</a:t>
            </a:r>
            <a:r>
              <a:rPr lang="en-US" dirty="0" smtClean="0"/>
              <a:t> </a:t>
            </a:r>
            <a:r>
              <a:rPr lang="en-US" dirty="0" err="1" smtClean="0"/>
              <a:t>était</a:t>
            </a:r>
            <a:r>
              <a:rPr lang="en-US" dirty="0" smtClean="0"/>
              <a:t> un </a:t>
            </a:r>
            <a:r>
              <a:rPr lang="en-US" dirty="0" err="1" smtClean="0"/>
              <a:t>juge</a:t>
            </a:r>
            <a:r>
              <a:rPr lang="en-US" dirty="0" smtClean="0"/>
              <a:t>, et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l’attendait</a:t>
            </a:r>
            <a:r>
              <a:rPr lang="en-US" dirty="0" smtClean="0"/>
              <a:t> </a:t>
            </a:r>
            <a:r>
              <a:rPr lang="en-US" dirty="0" err="1" smtClean="0"/>
              <a:t>l’école</a:t>
            </a:r>
            <a:r>
              <a:rPr lang="en-US" dirty="0" smtClean="0"/>
              <a:t> de </a:t>
            </a:r>
            <a:r>
              <a:rPr lang="en-US" dirty="0" err="1" smtClean="0"/>
              <a:t>droit</a:t>
            </a:r>
            <a:r>
              <a:rPr lang="en-US" dirty="0" smtClean="0"/>
              <a:t>.</a:t>
            </a:r>
          </a:p>
          <a:p>
            <a:pPr marL="0" indent="0"/>
            <a:r>
              <a:rPr lang="en-US" dirty="0" smtClean="0"/>
              <a:t>-Son </a:t>
            </a:r>
            <a:r>
              <a:rPr lang="en-US" dirty="0" err="1" smtClean="0"/>
              <a:t>oncle</a:t>
            </a:r>
            <a:r>
              <a:rPr lang="en-US" dirty="0" smtClean="0"/>
              <a:t>, Edmond Fournier, </a:t>
            </a:r>
            <a:r>
              <a:rPr lang="en-US" dirty="0" err="1" smtClean="0"/>
              <a:t>l’a</a:t>
            </a:r>
            <a:r>
              <a:rPr lang="en-US" dirty="0" smtClean="0"/>
              <a:t> </a:t>
            </a:r>
            <a:r>
              <a:rPr lang="en-US" dirty="0" err="1" smtClean="0"/>
              <a:t>convaincu</a:t>
            </a:r>
            <a:r>
              <a:rPr lang="en-US" dirty="0" smtClean="0"/>
              <a:t> </a:t>
            </a:r>
            <a:r>
              <a:rPr lang="en-US" dirty="0" err="1" smtClean="0"/>
              <a:t>poursuivre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carrière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l’art</a:t>
            </a:r>
            <a:r>
              <a:rPr lang="en-US" dirty="0" smtClean="0"/>
              <a:t>.</a:t>
            </a:r>
          </a:p>
          <a:p>
            <a:pPr marL="0" indent="0"/>
            <a:r>
              <a:rPr lang="en-US" dirty="0" smtClean="0"/>
              <a:t>-Son </a:t>
            </a:r>
            <a:r>
              <a:rPr lang="en-US" dirty="0" err="1" smtClean="0"/>
              <a:t>père</a:t>
            </a:r>
            <a:r>
              <a:rPr lang="en-US" dirty="0" smtClean="0"/>
              <a:t> le force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joindre</a:t>
            </a:r>
            <a:r>
              <a:rPr lang="en-US" dirty="0" smtClean="0"/>
              <a:t> le </a:t>
            </a:r>
            <a:r>
              <a:rPr lang="en-US" dirty="0" err="1" smtClean="0"/>
              <a:t>militaire</a:t>
            </a:r>
            <a:r>
              <a:rPr lang="en-US" dirty="0" smtClean="0"/>
              <a:t> marine,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échoué</a:t>
            </a:r>
            <a:r>
              <a:rPr lang="en-US" dirty="0" smtClean="0"/>
              <a:t> </a:t>
            </a:r>
            <a:r>
              <a:rPr lang="en-US" dirty="0" err="1" smtClean="0"/>
              <a:t>l’examen</a:t>
            </a:r>
            <a:r>
              <a:rPr lang="en-US" dirty="0" smtClean="0"/>
              <a:t> </a:t>
            </a:r>
            <a:r>
              <a:rPr lang="en-US" dirty="0" err="1" smtClean="0"/>
              <a:t>d’entrée</a:t>
            </a:r>
            <a:r>
              <a:rPr lang="en-US" dirty="0" smtClean="0"/>
              <a:t>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fois</a:t>
            </a:r>
            <a:r>
              <a:rPr lang="en-US" dirty="0" smtClean="0"/>
              <a:t>.</a:t>
            </a:r>
          </a:p>
          <a:p>
            <a:pPr marL="0" indent="0"/>
            <a:r>
              <a:rPr lang="en-US" dirty="0" smtClean="0"/>
              <a:t>-Il a passé </a:t>
            </a:r>
            <a:r>
              <a:rPr lang="en-US" dirty="0" err="1" smtClean="0"/>
              <a:t>ses</a:t>
            </a:r>
            <a:r>
              <a:rPr lang="en-US" dirty="0" smtClean="0"/>
              <a:t> temps </a:t>
            </a:r>
            <a:r>
              <a:rPr lang="en-US" dirty="0" err="1" smtClean="0"/>
              <a:t>libre</a:t>
            </a:r>
            <a:r>
              <a:rPr lang="en-US" dirty="0" smtClean="0"/>
              <a:t> au </a:t>
            </a:r>
            <a:r>
              <a:rPr lang="en-US" dirty="0" err="1" smtClean="0"/>
              <a:t>musée</a:t>
            </a:r>
            <a:r>
              <a:rPr lang="en-US" dirty="0" smtClean="0"/>
              <a:t> de Louvre, </a:t>
            </a:r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copié</a:t>
            </a:r>
            <a:r>
              <a:rPr lang="en-US" dirty="0" smtClean="0"/>
              <a:t> des chefs d’oeuvre</a:t>
            </a:r>
          </a:p>
          <a:p>
            <a:pPr marL="0" indent="0"/>
            <a:r>
              <a:rPr lang="en-US" dirty="0" smtClean="0"/>
              <a:t>-</a:t>
            </a:r>
            <a:r>
              <a:rPr lang="en-US" dirty="0" err="1" smtClean="0"/>
              <a:t>Ses</a:t>
            </a:r>
            <a:r>
              <a:rPr lang="en-US" dirty="0" smtClean="0"/>
              <a:t> oeuvres </a:t>
            </a:r>
            <a:r>
              <a:rPr lang="en-US" dirty="0" err="1" smtClean="0"/>
              <a:t>originales</a:t>
            </a:r>
            <a:r>
              <a:rPr lang="en-US" dirty="0" smtClean="0"/>
              <a:t> </a:t>
            </a:r>
            <a:r>
              <a:rPr lang="en-US" dirty="0" err="1" smtClean="0"/>
              <a:t>n’étaient</a:t>
            </a:r>
            <a:r>
              <a:rPr lang="en-US" dirty="0" smtClean="0"/>
              <a:t> pas </a:t>
            </a:r>
            <a:r>
              <a:rPr lang="en-US" dirty="0" err="1" smtClean="0"/>
              <a:t>populaire</a:t>
            </a:r>
            <a:r>
              <a:rPr lang="en-US" dirty="0" smtClean="0"/>
              <a:t> avec des critiques.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896" y="1100628"/>
            <a:ext cx="2596518" cy="363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2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79349"/>
            <a:ext cx="7520940" cy="548640"/>
          </a:xfrm>
        </p:spPr>
        <p:txBody>
          <a:bodyPr/>
          <a:lstStyle/>
          <a:p>
            <a:r>
              <a:rPr lang="en-US" dirty="0" smtClean="0"/>
              <a:t>Histoire de </a:t>
            </a:r>
            <a:r>
              <a:rPr lang="en-US" dirty="0" err="1" smtClean="0"/>
              <a:t>manet</a:t>
            </a:r>
            <a:r>
              <a:rPr lang="en-US" dirty="0" smtClean="0"/>
              <a:t>, </a:t>
            </a:r>
            <a:r>
              <a:rPr lang="en-US" dirty="0" err="1" smtClean="0"/>
              <a:t>Continu</a:t>
            </a:r>
            <a:r>
              <a:rPr lang="en-US" dirty="0" err="1" smtClean="0"/>
              <a:t>é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2"/>
          <a:stretch/>
        </p:blipFill>
        <p:spPr>
          <a:xfrm>
            <a:off x="6228937" y="1195248"/>
            <a:ext cx="2509859" cy="3575071"/>
          </a:xfrm>
        </p:spPr>
      </p:pic>
      <p:sp>
        <p:nvSpPr>
          <p:cNvPr id="6" name="TextBox 5"/>
          <p:cNvSpPr txBox="1"/>
          <p:nvPr/>
        </p:nvSpPr>
        <p:spPr>
          <a:xfrm>
            <a:off x="908343" y="1195248"/>
            <a:ext cx="49190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-Il a </a:t>
            </a:r>
            <a:r>
              <a:rPr lang="en-US" dirty="0" err="1" smtClean="0"/>
              <a:t>admir</a:t>
            </a:r>
            <a:r>
              <a:rPr lang="en-US" dirty="0" err="1" smtClean="0"/>
              <a:t>é</a:t>
            </a:r>
            <a:r>
              <a:rPr lang="en-US" dirty="0" smtClean="0"/>
              <a:t> des </a:t>
            </a:r>
            <a:r>
              <a:rPr lang="en-US" dirty="0" err="1" smtClean="0"/>
              <a:t>peintres</a:t>
            </a:r>
            <a:r>
              <a:rPr lang="en-US" dirty="0" smtClean="0"/>
              <a:t> </a:t>
            </a:r>
            <a:r>
              <a:rPr lang="en-US" dirty="0" err="1" smtClean="0"/>
              <a:t>réalistes</a:t>
            </a:r>
            <a:r>
              <a:rPr lang="en-US" dirty="0" smtClean="0"/>
              <a:t>, </a:t>
            </a:r>
            <a:r>
              <a:rPr lang="en-US" dirty="0" err="1" smtClean="0"/>
              <a:t>surtout</a:t>
            </a:r>
            <a:r>
              <a:rPr lang="en-US" dirty="0" smtClean="0"/>
              <a:t> </a:t>
            </a:r>
            <a:r>
              <a:rPr lang="en-US" dirty="0" err="1" smtClean="0"/>
              <a:t>Gustave</a:t>
            </a:r>
            <a:r>
              <a:rPr lang="en-US" dirty="0" smtClean="0"/>
              <a:t> Courbet.</a:t>
            </a:r>
          </a:p>
          <a:p>
            <a:r>
              <a:rPr lang="en-US" dirty="0" smtClean="0"/>
              <a:t>-Il a </a:t>
            </a:r>
            <a:r>
              <a:rPr lang="en-US" dirty="0" err="1" smtClean="0"/>
              <a:t>peint</a:t>
            </a:r>
            <a:r>
              <a:rPr lang="en-US" dirty="0" smtClean="0"/>
              <a:t> beaucoup de </a:t>
            </a:r>
            <a:r>
              <a:rPr lang="en-US" dirty="0" err="1" smtClean="0"/>
              <a:t>sujets</a:t>
            </a:r>
            <a:r>
              <a:rPr lang="en-US" dirty="0"/>
              <a:t> </a:t>
            </a:r>
            <a:r>
              <a:rPr lang="en-US" dirty="0" err="1" smtClean="0"/>
              <a:t>contemporain</a:t>
            </a:r>
            <a:r>
              <a:rPr lang="en-US" dirty="0" smtClean="0"/>
              <a:t>,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chanteurs</a:t>
            </a:r>
            <a:r>
              <a:rPr lang="en-US" dirty="0" smtClean="0"/>
              <a:t>, </a:t>
            </a:r>
            <a:r>
              <a:rPr lang="en-US" dirty="0" err="1" smtClean="0"/>
              <a:t>mendiants</a:t>
            </a:r>
            <a:r>
              <a:rPr lang="en-US" dirty="0" smtClean="0"/>
              <a:t>, et les gens </a:t>
            </a:r>
            <a:r>
              <a:rPr lang="en-US" dirty="0" err="1" smtClean="0"/>
              <a:t>dans</a:t>
            </a:r>
            <a:r>
              <a:rPr lang="en-US" dirty="0" smtClean="0"/>
              <a:t> les cafés.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Quelques-uns</a:t>
            </a:r>
            <a:r>
              <a:rPr lang="en-US" dirty="0" smtClean="0"/>
              <a:t> de </a:t>
            </a:r>
            <a:r>
              <a:rPr lang="en-US" dirty="0" err="1" smtClean="0"/>
              <a:t>ses</a:t>
            </a:r>
            <a:r>
              <a:rPr lang="en-US" dirty="0" smtClean="0"/>
              <a:t> </a:t>
            </a:r>
            <a:r>
              <a:rPr lang="en-US" dirty="0" err="1" smtClean="0"/>
              <a:t>peintures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accepté</a:t>
            </a:r>
            <a:r>
              <a:rPr lang="en-US" dirty="0" smtClean="0"/>
              <a:t> de le salon.</a:t>
            </a:r>
          </a:p>
          <a:p>
            <a:r>
              <a:rPr lang="en-US" dirty="0" smtClean="0"/>
              <a:t>-Après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soumis</a:t>
            </a:r>
            <a:r>
              <a:rPr lang="en-US" dirty="0" smtClean="0"/>
              <a:t> </a:t>
            </a:r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peintures</a:t>
            </a:r>
            <a:r>
              <a:rPr lang="en-US" dirty="0" smtClean="0"/>
              <a:t> </a:t>
            </a:r>
            <a:r>
              <a:rPr lang="en-US" dirty="0" err="1" smtClean="0"/>
              <a:t>controversable</a:t>
            </a:r>
            <a:r>
              <a:rPr lang="en-US" dirty="0" smtClean="0"/>
              <a:t>, son travail 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rejeté</a:t>
            </a:r>
            <a:r>
              <a:rPr lang="en-US" dirty="0" smtClean="0"/>
              <a:t> par </a:t>
            </a:r>
            <a:r>
              <a:rPr lang="en-US" dirty="0" err="1" smtClean="0"/>
              <a:t>plupart</a:t>
            </a:r>
            <a:r>
              <a:rPr lang="en-US" dirty="0" smtClean="0"/>
              <a:t> des critiques</a:t>
            </a:r>
          </a:p>
          <a:p>
            <a:r>
              <a:rPr lang="en-US" dirty="0" smtClean="0"/>
              <a:t>-Après le mort de son </a:t>
            </a:r>
            <a:r>
              <a:rPr lang="en-US" dirty="0" err="1" smtClean="0"/>
              <a:t>père</a:t>
            </a:r>
            <a:r>
              <a:rPr lang="en-US" dirty="0" smtClean="0"/>
              <a:t> en 1862,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épousé</a:t>
            </a:r>
            <a:r>
              <a:rPr lang="en-US" dirty="0" smtClean="0"/>
              <a:t> Suzanne </a:t>
            </a:r>
            <a:r>
              <a:rPr lang="en-US" dirty="0" err="1" smtClean="0"/>
              <a:t>Leenhoff</a:t>
            </a:r>
            <a:r>
              <a:rPr lang="en-US" dirty="0" smtClean="0"/>
              <a:t>.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Manet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mort en 1883,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l’age</a:t>
            </a:r>
            <a:r>
              <a:rPr lang="en-US" dirty="0" smtClean="0"/>
              <a:t> de 51.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612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oeuvres de </a:t>
            </a:r>
            <a:r>
              <a:rPr lang="en-US" dirty="0" err="1" smtClean="0"/>
              <a:t>manet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i="1" dirty="0" smtClean="0"/>
              <a:t>Le </a:t>
            </a:r>
            <a:r>
              <a:rPr lang="en-US" i="1" dirty="0" err="1" smtClean="0"/>
              <a:t>d</a:t>
            </a:r>
            <a:r>
              <a:rPr lang="en-US" i="1" dirty="0" err="1" smtClean="0"/>
              <a:t>éjener</a:t>
            </a:r>
            <a:r>
              <a:rPr lang="en-US" i="1" dirty="0" smtClean="0"/>
              <a:t> </a:t>
            </a:r>
            <a:r>
              <a:rPr lang="en-US" i="1" dirty="0" err="1" smtClean="0"/>
              <a:t>sur</a:t>
            </a:r>
            <a:r>
              <a:rPr lang="en-US" i="1" dirty="0" smtClean="0"/>
              <a:t> </a:t>
            </a:r>
            <a:r>
              <a:rPr lang="en-US" i="1" dirty="0" err="1" smtClean="0"/>
              <a:t>l’herbe</a:t>
            </a:r>
            <a:r>
              <a:rPr lang="en-US" i="1" dirty="0" smtClean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controversé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peint</a:t>
            </a:r>
            <a:r>
              <a:rPr lang="en-US" dirty="0" smtClean="0"/>
              <a:t> de nouveau.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a </a:t>
            </a:r>
            <a:r>
              <a:rPr lang="en-US" dirty="0" err="1" smtClean="0"/>
              <a:t>juxtaposé</a:t>
            </a:r>
            <a:r>
              <a:rPr lang="en-US" dirty="0" smtClean="0"/>
              <a:t> des femmes </a:t>
            </a:r>
            <a:r>
              <a:rPr lang="en-US" dirty="0" err="1" smtClean="0"/>
              <a:t>nues</a:t>
            </a:r>
            <a:r>
              <a:rPr lang="en-US" dirty="0" smtClean="0"/>
              <a:t> avec des </a:t>
            </a:r>
            <a:r>
              <a:rPr lang="en-US" dirty="0" err="1" smtClean="0"/>
              <a:t>hommes</a:t>
            </a:r>
            <a:r>
              <a:rPr lang="en-US" dirty="0" smtClean="0"/>
              <a:t> </a:t>
            </a:r>
            <a:r>
              <a:rPr lang="en-US" dirty="0" err="1" smtClean="0"/>
              <a:t>vêtus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-</a:t>
            </a:r>
            <a:r>
              <a:rPr lang="en-US" i="1" dirty="0" smtClean="0"/>
              <a:t>Le Bar aux </a:t>
            </a:r>
            <a:r>
              <a:rPr lang="en-US" i="1" dirty="0" err="1" smtClean="0"/>
              <a:t>Folies-Berg</a:t>
            </a:r>
            <a:r>
              <a:rPr lang="en-US" i="1" dirty="0" err="1" smtClean="0"/>
              <a:t>è</a:t>
            </a:r>
            <a:r>
              <a:rPr lang="en-US" i="1" dirty="0" err="1" smtClean="0"/>
              <a:t>re</a:t>
            </a:r>
            <a:r>
              <a:rPr lang="en-US" i="1" dirty="0" smtClean="0"/>
              <a:t> </a:t>
            </a:r>
            <a:r>
              <a:rPr lang="en-US" dirty="0" smtClean="0"/>
              <a:t>spectacle </a:t>
            </a:r>
            <a:r>
              <a:rPr lang="en-US" dirty="0" err="1" smtClean="0"/>
              <a:t>une</a:t>
            </a:r>
            <a:r>
              <a:rPr lang="en-US" dirty="0" smtClean="0"/>
              <a:t> femme </a:t>
            </a:r>
            <a:r>
              <a:rPr lang="en-US" dirty="0" err="1" smtClean="0"/>
              <a:t>à</a:t>
            </a:r>
            <a:r>
              <a:rPr lang="en-US" dirty="0" smtClean="0"/>
              <a:t> un bar.</a:t>
            </a:r>
          </a:p>
          <a:p>
            <a:r>
              <a:rPr lang="en-US" i="1" dirty="0" smtClean="0"/>
              <a:t>-En Bateau</a:t>
            </a:r>
            <a:r>
              <a:rPr lang="en-US" dirty="0" smtClean="0"/>
              <a:t> spectacle un </a:t>
            </a:r>
            <a:r>
              <a:rPr lang="en-US" dirty="0" err="1" smtClean="0"/>
              <a:t>homme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un bateau.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68299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Le </a:t>
            </a:r>
            <a:r>
              <a:rPr lang="en-US" i="1" dirty="0" err="1" smtClean="0"/>
              <a:t>d</a:t>
            </a:r>
            <a:r>
              <a:rPr lang="en-US" i="1" dirty="0" err="1" smtClean="0"/>
              <a:t>éjeuner</a:t>
            </a:r>
            <a:r>
              <a:rPr lang="en-US" i="1" dirty="0" smtClean="0"/>
              <a:t> </a:t>
            </a:r>
            <a:r>
              <a:rPr lang="en-US" i="1" dirty="0" err="1" smtClean="0"/>
              <a:t>sur</a:t>
            </a:r>
            <a:r>
              <a:rPr lang="en-US" i="1" dirty="0" smtClean="0"/>
              <a:t> </a:t>
            </a:r>
            <a:r>
              <a:rPr lang="en-US" i="1" dirty="0" err="1" smtClean="0"/>
              <a:t>l’herbe</a:t>
            </a:r>
            <a:endParaRPr lang="en-US" i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62" t="-5618" r="-11515" b="-5995"/>
          <a:stretch/>
        </p:blipFill>
        <p:spPr>
          <a:xfrm>
            <a:off x="1974485" y="1291293"/>
            <a:ext cx="5840309" cy="4663601"/>
          </a:xfrm>
        </p:spPr>
      </p:pic>
    </p:spTree>
    <p:extLst>
      <p:ext uri="{BB962C8B-B14F-4D97-AF65-F5344CB8AC3E}">
        <p14:creationId xmlns:p14="http://schemas.microsoft.com/office/powerpoint/2010/main" val="3743790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Le Bar aux </a:t>
            </a:r>
            <a:r>
              <a:rPr lang="en-US" i="1" dirty="0" err="1"/>
              <a:t>Folies-Bergère</a:t>
            </a:r>
            <a:r>
              <a:rPr lang="en-US" i="1" dirty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01" y="1600778"/>
            <a:ext cx="5304428" cy="398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990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En Bateau</a:t>
            </a:r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244" y="1184576"/>
            <a:ext cx="6744539" cy="505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6954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645</TotalTime>
  <Words>328</Words>
  <Application>Microsoft Macintosh PowerPoint</Application>
  <PresentationFormat>On-screen Show (4:3)</PresentationFormat>
  <Paragraphs>30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éDOUARD MANET</vt:lpstr>
      <vt:lpstr>Vue D’ensemble</vt:lpstr>
      <vt:lpstr>Une Histoire Bref de Manet</vt:lpstr>
      <vt:lpstr>Histoire de manet, Continué</vt:lpstr>
      <vt:lpstr>Les oeuvres de manet</vt:lpstr>
      <vt:lpstr>Le déjeuner sur l’herbe</vt:lpstr>
      <vt:lpstr>Le Bar aux Folies-Bergère </vt:lpstr>
      <vt:lpstr>En Bateau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éDOUARD MANET</dc:title>
  <dc:creator>Microsoft Office User</dc:creator>
  <cp:lastModifiedBy>Justin Dill</cp:lastModifiedBy>
  <cp:revision>4</cp:revision>
  <dcterms:created xsi:type="dcterms:W3CDTF">2012-02-27T00:31:57Z</dcterms:created>
  <dcterms:modified xsi:type="dcterms:W3CDTF">2012-02-27T11:17:16Z</dcterms:modified>
</cp:coreProperties>
</file>